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76" r:id="rId7"/>
    <p:sldId id="272" r:id="rId8"/>
    <p:sldId id="277" r:id="rId9"/>
    <p:sldId id="278" r:id="rId10"/>
    <p:sldId id="279" r:id="rId11"/>
    <p:sldId id="274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5274" autoAdjust="0"/>
  </p:normalViewPr>
  <p:slideViewPr>
    <p:cSldViewPr>
      <p:cViewPr>
        <p:scale>
          <a:sx n="48" d="100"/>
          <a:sy n="48" d="100"/>
        </p:scale>
        <p:origin x="-1120" y="-80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9F79D-2F43-4C0A-B811-8E03E194291E}" type="doc">
      <dgm:prSet loTypeId="urn:microsoft.com/office/officeart/2005/8/layout/radial3" loCatId="relationship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6F6FEDC-B128-47D5-B9F7-3029714AAFA1}">
      <dgm:prSet phldrT="[ข้อความ]" custT="1"/>
      <dgm:spPr/>
      <dgm:t>
        <a:bodyPr/>
        <a:lstStyle/>
        <a:p>
          <a:r>
            <a:rPr lang="en-US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4 </a:t>
          </a:r>
          <a:r>
            <a:rPr lang="th-TH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ส</a:t>
          </a:r>
          <a:endParaRPr lang="en-US" sz="8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A72CCACA-CE9F-4D71-9221-9E87E3C15B7C}" type="parTrans" cxnId="{16C38482-8B8D-4071-94F6-1C0FEC507F68}">
      <dgm:prSet/>
      <dgm:spPr/>
      <dgm:t>
        <a:bodyPr/>
        <a:lstStyle/>
        <a:p>
          <a:endParaRPr lang="en-US"/>
        </a:p>
      </dgm:t>
    </dgm:pt>
    <dgm:pt modelId="{5A44FC79-BF3A-4FC4-ADE9-5E6C6E6D06D2}" type="sibTrans" cxnId="{16C38482-8B8D-4071-94F6-1C0FEC507F68}">
      <dgm:prSet/>
      <dgm:spPr/>
      <dgm:t>
        <a:bodyPr/>
        <a:lstStyle/>
        <a:p>
          <a:endParaRPr lang="en-US"/>
        </a:p>
      </dgm:t>
    </dgm:pt>
    <dgm:pt modelId="{E73BC583-C4A4-4C4C-92DD-619BD73B4BBD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สะอาด</a:t>
          </a:r>
          <a:endParaRPr lang="en-US" sz="4000" b="1" dirty="0">
            <a:solidFill>
              <a:schemeClr val="bg2">
                <a:lumMod val="9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4AB170E5-975D-46D1-A2C5-5EBE95F356D7}" type="parTrans" cxnId="{0DCBE54C-9BDD-4A53-A18C-7D41A1292109}">
      <dgm:prSet/>
      <dgm:spPr/>
      <dgm:t>
        <a:bodyPr/>
        <a:lstStyle/>
        <a:p>
          <a:endParaRPr lang="en-US"/>
        </a:p>
      </dgm:t>
    </dgm:pt>
    <dgm:pt modelId="{2B6BF8B4-A1E2-4C1C-9490-C098EEFA2BBB}" type="sibTrans" cxnId="{0DCBE54C-9BDD-4A53-A18C-7D41A1292109}">
      <dgm:prSet/>
      <dgm:spPr/>
      <dgm:t>
        <a:bodyPr/>
        <a:lstStyle/>
        <a:p>
          <a:endParaRPr lang="en-US"/>
        </a:p>
      </dgm:t>
    </dgm:pt>
    <dgm:pt modelId="{8FB1C910-D693-469B-A842-37B69B890A34}">
      <dgm:prSet phldrT="[ข้อความ]" custT="1"/>
      <dgm:spPr/>
      <dgm:t>
        <a:bodyPr/>
        <a:lstStyle/>
        <a:p>
          <a:r>
            <a:rPr lang="th-TH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สว่าง</a:t>
          </a:r>
          <a:endParaRPr lang="en-US" sz="4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43B3A11E-D60D-48E8-959B-6DDAE6AE7532}" type="parTrans" cxnId="{64E8F366-8EFF-4ED3-87C2-7ECAA6F2FF70}">
      <dgm:prSet/>
      <dgm:spPr/>
      <dgm:t>
        <a:bodyPr/>
        <a:lstStyle/>
        <a:p>
          <a:endParaRPr lang="en-US"/>
        </a:p>
      </dgm:t>
    </dgm:pt>
    <dgm:pt modelId="{1DA32C56-2FE2-47E6-BFB9-112A44F831D3}" type="sibTrans" cxnId="{64E8F366-8EFF-4ED3-87C2-7ECAA6F2FF70}">
      <dgm:prSet/>
      <dgm:spPr/>
      <dgm:t>
        <a:bodyPr/>
        <a:lstStyle/>
        <a:p>
          <a:endParaRPr lang="en-US"/>
        </a:p>
      </dgm:t>
    </dgm:pt>
    <dgm:pt modelId="{361520E5-935D-44E8-B9D3-31E6FA0FA4B2}">
      <dgm:prSet phldrT="[ข้อความ]" custT="1"/>
      <dgm:spPr/>
      <dgm:t>
        <a:bodyPr/>
        <a:lstStyle/>
        <a:p>
          <a:r>
            <a:rPr lang="th-TH" sz="6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H SarabunIT๙" pitchFamily="34" charset="-34"/>
              <a:cs typeface="TH SarabunIT๙" pitchFamily="34" charset="-34"/>
            </a:rPr>
            <a:t>สงบ</a:t>
          </a:r>
          <a:endParaRPr lang="en-US" sz="6000" b="1" dirty="0">
            <a:solidFill>
              <a:schemeClr val="accent6">
                <a:lumMod val="40000"/>
                <a:lumOff val="60000"/>
              </a:schemeClr>
            </a:solidFill>
            <a:latin typeface="TH SarabunIT๙" pitchFamily="34" charset="-34"/>
            <a:cs typeface="TH SarabunIT๙" pitchFamily="34" charset="-34"/>
          </a:endParaRPr>
        </a:p>
      </dgm:t>
    </dgm:pt>
    <dgm:pt modelId="{22DE6ACB-7935-4971-B7F0-6EA66E17DD03}" type="parTrans" cxnId="{4A6F8EB0-E067-4E51-983E-F91ECE12E25F}">
      <dgm:prSet/>
      <dgm:spPr/>
      <dgm:t>
        <a:bodyPr/>
        <a:lstStyle/>
        <a:p>
          <a:endParaRPr lang="en-US"/>
        </a:p>
      </dgm:t>
    </dgm:pt>
    <dgm:pt modelId="{30862B90-2F04-45B0-88A7-2C26FAD738B1}" type="sibTrans" cxnId="{4A6F8EB0-E067-4E51-983E-F91ECE12E25F}">
      <dgm:prSet/>
      <dgm:spPr/>
      <dgm:t>
        <a:bodyPr/>
        <a:lstStyle/>
        <a:p>
          <a:endParaRPr lang="en-US"/>
        </a:p>
      </dgm:t>
    </dgm:pt>
    <dgm:pt modelId="{9785E11E-222E-4E30-BE80-7D27FFEA7625}">
      <dgm:prSet phldrT="[ข้อความ]" custT="1"/>
      <dgm:spPr/>
      <dgm:t>
        <a:bodyPr/>
        <a:lstStyle/>
        <a:p>
          <a:r>
            <a:rPr lang="th-TH" sz="6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สติ</a:t>
          </a:r>
          <a:endParaRPr lang="en-US" sz="60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DCD2D85E-F488-4F06-8C40-AA0696577E2D}" type="parTrans" cxnId="{46C71DD4-0F55-4445-9EEE-F2BE05D17517}">
      <dgm:prSet/>
      <dgm:spPr/>
      <dgm:t>
        <a:bodyPr/>
        <a:lstStyle/>
        <a:p>
          <a:endParaRPr lang="en-US"/>
        </a:p>
      </dgm:t>
    </dgm:pt>
    <dgm:pt modelId="{BA01899E-52EB-4E6A-966D-07F1D6091735}" type="sibTrans" cxnId="{46C71DD4-0F55-4445-9EEE-F2BE05D17517}">
      <dgm:prSet/>
      <dgm:spPr/>
      <dgm:t>
        <a:bodyPr/>
        <a:lstStyle/>
        <a:p>
          <a:endParaRPr lang="en-US"/>
        </a:p>
      </dgm:t>
    </dgm:pt>
    <dgm:pt modelId="{37F15C00-A408-4753-995C-ACE8214B1B71}" type="pres">
      <dgm:prSet presAssocID="{6B59F79D-2F43-4C0A-B811-8E03E19429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D8542-E566-464A-B7E4-603A55A41D1E}" type="pres">
      <dgm:prSet presAssocID="{6B59F79D-2F43-4C0A-B811-8E03E194291E}" presName="radial" presStyleCnt="0">
        <dgm:presLayoutVars>
          <dgm:animLvl val="ctr"/>
        </dgm:presLayoutVars>
      </dgm:prSet>
      <dgm:spPr/>
    </dgm:pt>
    <dgm:pt modelId="{28AD4681-C495-4E4E-89E9-D4F2CC94B409}" type="pres">
      <dgm:prSet presAssocID="{06F6FEDC-B128-47D5-B9F7-3029714AAFA1}" presName="centerShape" presStyleLbl="vennNode1" presStyleIdx="0" presStyleCnt="5" custScaleX="86220" custScaleY="86220"/>
      <dgm:spPr/>
      <dgm:t>
        <a:bodyPr/>
        <a:lstStyle/>
        <a:p>
          <a:endParaRPr lang="en-US"/>
        </a:p>
      </dgm:t>
    </dgm:pt>
    <dgm:pt modelId="{47BE9F6B-FE78-49C8-A66A-CBFD8E062ADD}" type="pres">
      <dgm:prSet presAssocID="{E73BC583-C4A4-4C4C-92DD-619BD73B4BBD}" presName="node" presStyleLbl="vennNode1" presStyleIdx="1" presStyleCnt="5" custScaleX="131865" custScaleY="131865" custRadScaleRad="98341" custRadScaleInc="-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EE84C-FD22-4B29-A252-5CAA21F0A93F}" type="pres">
      <dgm:prSet presAssocID="{8FB1C910-D693-469B-A842-37B69B890A34}" presName="node" presStyleLbl="vennNode1" presStyleIdx="2" presStyleCnt="5" custScaleX="145235" custScaleY="145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36695-8F52-4077-9A48-B7DA99DA860E}" type="pres">
      <dgm:prSet presAssocID="{361520E5-935D-44E8-B9D3-31E6FA0FA4B2}" presName="node" presStyleLbl="vennNode1" presStyleIdx="3" presStyleCnt="5" custScaleX="126486" custScaleY="126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9AB1E-1C63-4D33-9CF4-6DFD7E724DA8}" type="pres">
      <dgm:prSet presAssocID="{9785E11E-222E-4E30-BE80-7D27FFEA7625}" presName="node" presStyleLbl="vennNode1" presStyleIdx="4" presStyleCnt="5" custScaleX="148448" custScaleY="148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38482-8B8D-4071-94F6-1C0FEC507F68}" srcId="{6B59F79D-2F43-4C0A-B811-8E03E194291E}" destId="{06F6FEDC-B128-47D5-B9F7-3029714AAFA1}" srcOrd="0" destOrd="0" parTransId="{A72CCACA-CE9F-4D71-9221-9E87E3C15B7C}" sibTransId="{5A44FC79-BF3A-4FC4-ADE9-5E6C6E6D06D2}"/>
    <dgm:cxn modelId="{46C71DD4-0F55-4445-9EEE-F2BE05D17517}" srcId="{06F6FEDC-B128-47D5-B9F7-3029714AAFA1}" destId="{9785E11E-222E-4E30-BE80-7D27FFEA7625}" srcOrd="3" destOrd="0" parTransId="{DCD2D85E-F488-4F06-8C40-AA0696577E2D}" sibTransId="{BA01899E-52EB-4E6A-966D-07F1D6091735}"/>
    <dgm:cxn modelId="{D662460A-3AEC-4502-9406-64D1210C6092}" type="presOf" srcId="{6B59F79D-2F43-4C0A-B811-8E03E194291E}" destId="{37F15C00-A408-4753-995C-ACE8214B1B71}" srcOrd="0" destOrd="0" presId="urn:microsoft.com/office/officeart/2005/8/layout/radial3"/>
    <dgm:cxn modelId="{64E8F366-8EFF-4ED3-87C2-7ECAA6F2FF70}" srcId="{06F6FEDC-B128-47D5-B9F7-3029714AAFA1}" destId="{8FB1C910-D693-469B-A842-37B69B890A34}" srcOrd="1" destOrd="0" parTransId="{43B3A11E-D60D-48E8-959B-6DDAE6AE7532}" sibTransId="{1DA32C56-2FE2-47E6-BFB9-112A44F831D3}"/>
    <dgm:cxn modelId="{4A6F8EB0-E067-4E51-983E-F91ECE12E25F}" srcId="{06F6FEDC-B128-47D5-B9F7-3029714AAFA1}" destId="{361520E5-935D-44E8-B9D3-31E6FA0FA4B2}" srcOrd="2" destOrd="0" parTransId="{22DE6ACB-7935-4971-B7F0-6EA66E17DD03}" sibTransId="{30862B90-2F04-45B0-88A7-2C26FAD738B1}"/>
    <dgm:cxn modelId="{430A77AA-B5FA-4C1A-88E7-B4A1C9DCDE1F}" type="presOf" srcId="{9785E11E-222E-4E30-BE80-7D27FFEA7625}" destId="{48F9AB1E-1C63-4D33-9CF4-6DFD7E724DA8}" srcOrd="0" destOrd="0" presId="urn:microsoft.com/office/officeart/2005/8/layout/radial3"/>
    <dgm:cxn modelId="{A4AC17B3-0D90-40CE-814F-A0199603FE18}" type="presOf" srcId="{E73BC583-C4A4-4C4C-92DD-619BD73B4BBD}" destId="{47BE9F6B-FE78-49C8-A66A-CBFD8E062ADD}" srcOrd="0" destOrd="0" presId="urn:microsoft.com/office/officeart/2005/8/layout/radial3"/>
    <dgm:cxn modelId="{F7492A12-663A-4F67-BEC9-6145CC289449}" type="presOf" srcId="{361520E5-935D-44E8-B9D3-31E6FA0FA4B2}" destId="{F6C36695-8F52-4077-9A48-B7DA99DA860E}" srcOrd="0" destOrd="0" presId="urn:microsoft.com/office/officeart/2005/8/layout/radial3"/>
    <dgm:cxn modelId="{0DCBE54C-9BDD-4A53-A18C-7D41A1292109}" srcId="{06F6FEDC-B128-47D5-B9F7-3029714AAFA1}" destId="{E73BC583-C4A4-4C4C-92DD-619BD73B4BBD}" srcOrd="0" destOrd="0" parTransId="{4AB170E5-975D-46D1-A2C5-5EBE95F356D7}" sibTransId="{2B6BF8B4-A1E2-4C1C-9490-C098EEFA2BBB}"/>
    <dgm:cxn modelId="{986196FD-A0EC-4E6F-87E9-8FF839B5D32E}" type="presOf" srcId="{06F6FEDC-B128-47D5-B9F7-3029714AAFA1}" destId="{28AD4681-C495-4E4E-89E9-D4F2CC94B409}" srcOrd="0" destOrd="0" presId="urn:microsoft.com/office/officeart/2005/8/layout/radial3"/>
    <dgm:cxn modelId="{0EB38A50-DF97-4ABD-A3A2-94ABFB59E78B}" type="presOf" srcId="{8FB1C910-D693-469B-A842-37B69B890A34}" destId="{35FEE84C-FD22-4B29-A252-5CAA21F0A93F}" srcOrd="0" destOrd="0" presId="urn:microsoft.com/office/officeart/2005/8/layout/radial3"/>
    <dgm:cxn modelId="{09BDAA3A-CF03-458D-A085-820BAC739079}" type="presParOf" srcId="{37F15C00-A408-4753-995C-ACE8214B1B71}" destId="{324D8542-E566-464A-B7E4-603A55A41D1E}" srcOrd="0" destOrd="0" presId="urn:microsoft.com/office/officeart/2005/8/layout/radial3"/>
    <dgm:cxn modelId="{8C151B78-1F8D-40AD-947B-286650FF401A}" type="presParOf" srcId="{324D8542-E566-464A-B7E4-603A55A41D1E}" destId="{28AD4681-C495-4E4E-89E9-D4F2CC94B409}" srcOrd="0" destOrd="0" presId="urn:microsoft.com/office/officeart/2005/8/layout/radial3"/>
    <dgm:cxn modelId="{1D404212-7B4D-4581-B089-D1196AB59ED0}" type="presParOf" srcId="{324D8542-E566-464A-B7E4-603A55A41D1E}" destId="{47BE9F6B-FE78-49C8-A66A-CBFD8E062ADD}" srcOrd="1" destOrd="0" presId="urn:microsoft.com/office/officeart/2005/8/layout/radial3"/>
    <dgm:cxn modelId="{9EB5933B-8833-4240-90AE-74B0A053EE02}" type="presParOf" srcId="{324D8542-E566-464A-B7E4-603A55A41D1E}" destId="{35FEE84C-FD22-4B29-A252-5CAA21F0A93F}" srcOrd="2" destOrd="0" presId="urn:microsoft.com/office/officeart/2005/8/layout/radial3"/>
    <dgm:cxn modelId="{F8B74DF5-C1BD-4CF0-A207-0D9E3582BEAB}" type="presParOf" srcId="{324D8542-E566-464A-B7E4-603A55A41D1E}" destId="{F6C36695-8F52-4077-9A48-B7DA99DA860E}" srcOrd="3" destOrd="0" presId="urn:microsoft.com/office/officeart/2005/8/layout/radial3"/>
    <dgm:cxn modelId="{E1FD4441-8BCD-44CA-BB60-B9F1D3A27EC5}" type="presParOf" srcId="{324D8542-E566-464A-B7E4-603A55A41D1E}" destId="{48F9AB1E-1C63-4D33-9CF4-6DFD7E724DA8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784AA43A-3F76-4A13-9CD6-36134EB429E3}" type="datetimeFigureOut">
              <a:rPr lang="th-TH"/>
              <a:pPr/>
              <a:t>31/05/62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A850423A-8BCE-448E-A97B-03A88B2B12C1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5F674A4F-2B7A-4ECB-A400-260B2FFC03C1}" type="datetimeFigureOut">
              <a:rPr/>
              <a:pPr/>
              <a:t>24/05/62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64500" y="1752600"/>
            <a:ext cx="6856216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64499" y="3733800"/>
            <a:ext cx="6856216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63853" y="421594"/>
            <a:ext cx="2285405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grpSp>
        <p:nvGrpSpPr>
          <p:cNvPr id="3" name="กลุ่ม 83"/>
          <p:cNvGrpSpPr>
            <a:grpSpLocks noChangeAspect="1"/>
          </p:cNvGrpSpPr>
          <p:nvPr/>
        </p:nvGrpSpPr>
        <p:grpSpPr>
          <a:xfrm rot="16200000" flipV="1">
            <a:off x="273586" y="1102879"/>
            <a:ext cx="5053664" cy="441070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9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840576" y="1020193"/>
            <a:ext cx="3885188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4" name="กลุ่ม 97"/>
          <p:cNvGrpSpPr/>
          <p:nvPr/>
        </p:nvGrpSpPr>
        <p:grpSpPr>
          <a:xfrm>
            <a:off x="5321104" y="319177"/>
            <a:ext cx="3388724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0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11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5545336" y="529603"/>
            <a:ext cx="299258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5" name="กลุ่ม 111"/>
          <p:cNvGrpSpPr/>
          <p:nvPr/>
        </p:nvGrpSpPr>
        <p:grpSpPr>
          <a:xfrm>
            <a:off x="5321104" y="3245640"/>
            <a:ext cx="3388724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25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9"/>
          </p:nvPr>
        </p:nvSpPr>
        <p:spPr>
          <a:xfrm>
            <a:off x="5545336" y="3456066"/>
            <a:ext cx="299258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126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9063853" y="2484993"/>
            <a:ext cx="2285405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09776" y="1330347"/>
            <a:ext cx="3839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6395" y="914400"/>
            <a:ext cx="6170594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509776" y="3555524"/>
            <a:ext cx="3839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1064935" y="6019801"/>
            <a:ext cx="761802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8073508" y="6019801"/>
            <a:ext cx="1395896" cy="228600"/>
          </a:xfrm>
        </p:spPr>
        <p:txBody>
          <a:bodyPr rtlCol="0"/>
          <a:lstStyle/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0940" y="1330347"/>
            <a:ext cx="3839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595391" y="781399"/>
            <a:ext cx="6431723" cy="5053665"/>
            <a:chOff x="5162444" y="781398"/>
            <a:chExt cx="6433398" cy="5053665"/>
          </a:xfrm>
        </p:grpSpPr>
        <p:sp>
          <p:nvSpPr>
            <p:cNvPr id="9" name="รูปแบบอิสระ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1" name="กลุ่ม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รูปแบบอิสระ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21" name="รูปแบบอิสระ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12" name="รูปแบบอิสระ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836395" y="1031195"/>
            <a:ext cx="5942052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490940" y="3555522"/>
            <a:ext cx="3839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621762" y="304800"/>
            <a:ext cx="1729081" cy="5676900"/>
          </a:xfrm>
        </p:spPr>
        <p:txBody>
          <a:bodyPr vert="eaVert" rtlCol="0"/>
          <a:lstStyle/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7981" y="304800"/>
            <a:ext cx="8631423" cy="5676900"/>
          </a:xfrm>
        </p:spPr>
        <p:txBody>
          <a:bodyPr vert="eaVert" rtlCol="0"/>
          <a:lstStyle/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64502" y="1828800"/>
            <a:ext cx="6856216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264499" y="3733800"/>
            <a:ext cx="6856216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4934" y="1825625"/>
            <a:ext cx="4953298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4950125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9570" y="1681163"/>
            <a:ext cx="4954757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069570" y="2505076"/>
            <a:ext cx="4954757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4954757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0593" y="2505076"/>
            <a:ext cx="4954757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4934" y="304799"/>
            <a:ext cx="10055783" cy="1216152"/>
          </a:xfrm>
        </p:spPr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grpSp>
        <p:nvGrpSpPr>
          <p:cNvPr id="3" name="กลุ่ม 8"/>
          <p:cNvGrpSpPr/>
          <p:nvPr/>
        </p:nvGrpSpPr>
        <p:grpSpPr>
          <a:xfrm>
            <a:off x="1052149" y="1733550"/>
            <a:ext cx="435936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6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7"/>
          </p:nvPr>
        </p:nvSpPr>
        <p:spPr>
          <a:xfrm>
            <a:off x="1264699" y="1900210"/>
            <a:ext cx="3934511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3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52149" y="4935990"/>
            <a:ext cx="4367842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4" name="กลุ่ม 21"/>
          <p:cNvGrpSpPr/>
          <p:nvPr/>
        </p:nvGrpSpPr>
        <p:grpSpPr>
          <a:xfrm>
            <a:off x="6761350" y="1733550"/>
            <a:ext cx="435936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6973900" y="1900210"/>
            <a:ext cx="3934511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0" name="ตัวแทนข้อความ 3"/>
          <p:cNvSpPr>
            <a:spLocks noGrp="1"/>
          </p:cNvSpPr>
          <p:nvPr>
            <p:ph type="body" sz="half" idx="19"/>
          </p:nvPr>
        </p:nvSpPr>
        <p:spPr>
          <a:xfrm>
            <a:off x="6741152" y="4935990"/>
            <a:ext cx="4367842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สาม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dirty="0"/>
          </a:p>
        </p:txBody>
      </p:sp>
      <p:grpSp>
        <p:nvGrpSpPr>
          <p:cNvPr id="3" name="กลุ่ม 51"/>
          <p:cNvGrpSpPr>
            <a:grpSpLocks noChangeAspect="1"/>
          </p:cNvGrpSpPr>
          <p:nvPr/>
        </p:nvGrpSpPr>
        <p:grpSpPr>
          <a:xfrm rot="5400000">
            <a:off x="1044461" y="1678508"/>
            <a:ext cx="3123347" cy="308892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9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9"/>
          </p:nvPr>
        </p:nvSpPr>
        <p:spPr>
          <a:xfrm>
            <a:off x="1248843" y="1824285"/>
            <a:ext cx="2714582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234890" y="4947405"/>
            <a:ext cx="2742486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4" name="กลุ่ม 83"/>
          <p:cNvGrpSpPr>
            <a:grpSpLocks noChangeAspect="1"/>
          </p:cNvGrpSpPr>
          <p:nvPr/>
        </p:nvGrpSpPr>
        <p:grpSpPr>
          <a:xfrm rot="5400000">
            <a:off x="4515552" y="1678508"/>
            <a:ext cx="3123347" cy="308892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8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719694" y="1824285"/>
            <a:ext cx="2715061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2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4705982" y="4947405"/>
            <a:ext cx="2742486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5" name="กลุ่ม 96"/>
          <p:cNvGrpSpPr>
            <a:grpSpLocks noChangeAspect="1"/>
          </p:cNvGrpSpPr>
          <p:nvPr/>
        </p:nvGrpSpPr>
        <p:grpSpPr>
          <a:xfrm rot="5400000">
            <a:off x="8016515" y="1678508"/>
            <a:ext cx="3123347" cy="308892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9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80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20"/>
          </p:nvPr>
        </p:nvSpPr>
        <p:spPr>
          <a:xfrm>
            <a:off x="8220657" y="1824285"/>
            <a:ext cx="2715061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3" name="ตัวแทนข้อความ 3"/>
          <p:cNvSpPr>
            <a:spLocks noGrp="1"/>
          </p:cNvSpPr>
          <p:nvPr>
            <p:ph type="body" sz="half" idx="22"/>
          </p:nvPr>
        </p:nvSpPr>
        <p:spPr>
          <a:xfrm>
            <a:off x="8206944" y="4947405"/>
            <a:ext cx="2742486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064934" y="304800"/>
            <a:ext cx="100557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4936" y="1752600"/>
            <a:ext cx="10055781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แก้ไขสไตล์ข้อความชื่อเรื่องหลัก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64935" y="6019801"/>
            <a:ext cx="7618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5BA54BD-C84D-46CE-8B72-31BFB26ABA4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979098" y="6019801"/>
            <a:ext cx="594205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073508" y="6019801"/>
            <a:ext cx="139589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AFE8FB1-0A7A-443E-AAF7-31D4FA1AA312}" type="datetimeFigureOut">
              <a:rPr lang="th-TH" smtClean="0"/>
              <a:pPr/>
              <a:t>31/05/62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User10\Desktop\&#3585;&#3634;&#3619;&#3648;&#3619;&#3637;&#3618;&#3609;&#3585;&#3634;&#3619;&#3626;&#3629;&#3609;%20&#3649;&#3610;&#3610;&#3597;&#3637;&#3656;&#3611;&#3640;&#3656;&#3609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612" y="-1143000"/>
            <a:ext cx="9601201" cy="2667000"/>
          </a:xfrm>
        </p:spPr>
        <p:txBody>
          <a:bodyPr/>
          <a:lstStyle/>
          <a:p>
            <a:r>
              <a:rPr b="1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การเรียนรู้โดยใช้สติและสมาธิเป็นฐาน</a:t>
            </a:r>
            <a:endParaRPr lang="th-TH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741612" y="1600200"/>
            <a:ext cx="6856216" cy="914400"/>
          </a:xfrm>
        </p:spPr>
        <p:txBody>
          <a:bodyPr/>
          <a:lstStyle/>
          <a:p>
            <a:r>
              <a:rPr lang="en-US" dirty="0" err="1" smtClean="0"/>
              <a:t>concentrtion</a:t>
            </a:r>
            <a:r>
              <a:rPr lang="en-US" dirty="0" smtClean="0"/>
              <a:t> based learning</a:t>
            </a:r>
            <a:endParaRPr lang="th-TH" dirty="0"/>
          </a:p>
        </p:txBody>
      </p:sp>
      <p:pic>
        <p:nvPicPr>
          <p:cNvPr id="4098" name="Picture 2" descr="C:\Users\User10\Downloads\50170588_2483679468326214_838146800771242393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2" y="838200"/>
            <a:ext cx="2971800" cy="4458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32012" y="2057400"/>
            <a:ext cx="5126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dirty="0" smtClean="0">
                <a:solidFill>
                  <a:srgbClr val="0070C0"/>
                </a:solidFill>
                <a:latin typeface="DSN SukSaWat" pitchFamily="2" charset="-34"/>
                <a:cs typeface="DSN SukSaWat" pitchFamily="2" charset="-34"/>
              </a:rPr>
              <a:t>ดร.ลออตา  </a:t>
            </a:r>
            <a:r>
              <a:rPr lang="th-TH" dirty="0" err="1" smtClean="0">
                <a:solidFill>
                  <a:srgbClr val="0070C0"/>
                </a:solidFill>
                <a:latin typeface="DSN SukSaWat" pitchFamily="2" charset="-34"/>
                <a:cs typeface="DSN SukSaWat" pitchFamily="2" charset="-34"/>
              </a:rPr>
              <a:t>พงษ์ฤ</a:t>
            </a:r>
            <a:r>
              <a:rPr lang="th-TH" dirty="0" smtClean="0">
                <a:solidFill>
                  <a:srgbClr val="0070C0"/>
                </a:solidFill>
                <a:latin typeface="DSN SukSaWat" pitchFamily="2" charset="-34"/>
                <a:cs typeface="DSN SukSaWat" pitchFamily="2" charset="-34"/>
              </a:rPr>
              <a:t>ทัศน์</a:t>
            </a:r>
          </a:p>
          <a:p>
            <a:pPr algn="r"/>
            <a:r>
              <a:rPr lang="th-TH" dirty="0" smtClean="0">
                <a:solidFill>
                  <a:srgbClr val="0070C0"/>
                </a:solidFill>
                <a:latin typeface="DSN SukSaWat" pitchFamily="2" charset="-34"/>
                <a:cs typeface="DSN SukSaWat" pitchFamily="2" charset="-34"/>
              </a:rPr>
              <a:t>ผู้อำนวยการสำนักงานเขตพื้นที่การศึกษาประถมศึกษาหนองคาย เขต ๒</a:t>
            </a:r>
            <a:endParaRPr lang="en-US" dirty="0">
              <a:solidFill>
                <a:srgbClr val="0070C0"/>
              </a:solidFill>
              <a:latin typeface="DSN SukSaWat" pitchFamily="2" charset="-34"/>
              <a:cs typeface="DSN SukSaWat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111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smtClean="0">
                <a:latin typeface="TH SarabunIT๙" pitchFamily="34" charset="-34"/>
                <a:cs typeface="TH SarabunIT๙" pitchFamily="34" charset="-34"/>
              </a:rPr>
              <a:t>คืออะไร  (สมาธิ)</a:t>
            </a:r>
            <a:endParaRPr lang="th-TH" sz="5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3351212" y="2410966"/>
            <a:ext cx="8239150" cy="4072129"/>
          </a:xfrm>
        </p:spPr>
        <p:txBody>
          <a:bodyPr>
            <a:normAutofit/>
          </a:bodyPr>
          <a:lstStyle/>
          <a:p>
            <a:r>
              <a:rPr sz="3600" b="1" smtClean="0">
                <a:latin typeface="TH SarabunIT๙" pitchFamily="34" charset="-34"/>
                <a:cs typeface="TH SarabunIT๙" pitchFamily="34" charset="-34"/>
              </a:rPr>
              <a:t>การเรียนรู้ที่เกิดจากความตั้งใจของผู้เรียน</a:t>
            </a:r>
          </a:p>
          <a:p>
            <a:r>
              <a:rPr sz="3600" b="1" smtClean="0">
                <a:latin typeface="TH SarabunIT๙" pitchFamily="34" charset="-34"/>
                <a:cs typeface="TH SarabunIT๙" pitchFamily="34" charset="-34"/>
              </a:rPr>
              <a:t>จิตใจจดจ่อกับการเรียนอย่างอย่างมีระบบต่อเนื่องครบวงจร</a:t>
            </a:r>
          </a:p>
          <a:p>
            <a:r>
              <a:rPr sz="3600" b="1" smtClean="0">
                <a:latin typeface="TH SarabunIT๙" pitchFamily="34" charset="-34"/>
                <a:cs typeface="TH SarabunIT๙" pitchFamily="34" charset="-34"/>
              </a:rPr>
              <a:t>ระบบการเรียนรู้ ทั้งการทำ การคิด  การพูด การเขียน และการอ่าน การทำจิตรกรรม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122" name="Picture 2" descr="C:\Users\User10\Desktop\New folder\ดาวน์โหลด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2" y="1905000"/>
            <a:ext cx="3451761" cy="3657600"/>
          </a:xfrm>
          <a:prstGeom prst="round2DiagRect">
            <a:avLst>
              <a:gd name="adj1" fmla="val 16667"/>
              <a:gd name="adj2" fmla="val 469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6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/>
            </a:r>
            <a:br>
              <a:rPr sz="6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sz="6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บทบาทของครู 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sz="6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(สติ)</a:t>
            </a:r>
            <a:endParaRPr lang="th-TH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3732212" y="1828800"/>
            <a:ext cx="8077200" cy="4229100"/>
          </a:xfrm>
        </p:spPr>
        <p:txBody>
          <a:bodyPr>
            <a:normAutofit/>
          </a:bodyPr>
          <a:lstStyle/>
          <a:p>
            <a:r>
              <a:rPr sz="4400" b="1" smtClean="0">
                <a:latin typeface="TH SarabunIT๙" pitchFamily="34" charset="-34"/>
                <a:cs typeface="TH SarabunIT๙" pitchFamily="34" charset="-34"/>
              </a:rPr>
              <a:t>ส่งเสริมให้ผู้เรียน มีจิตสำนึกที่ดีต่อการเรียนรู้</a:t>
            </a:r>
          </a:p>
          <a:p>
            <a:r>
              <a:rPr sz="4400" b="1" smtClean="0">
                <a:latin typeface="TH SarabunIT๙" pitchFamily="34" charset="-34"/>
                <a:cs typeface="TH SarabunIT๙" pitchFamily="34" charset="-34"/>
              </a:rPr>
              <a:t>เห็นประโยชน์คุณค่าต่อการเรียนรู้</a:t>
            </a:r>
          </a:p>
          <a:p>
            <a:r>
              <a:rPr sz="4400" b="1" smtClean="0">
                <a:latin typeface="TH SarabunIT๙" pitchFamily="34" charset="-34"/>
                <a:cs typeface="TH SarabunIT๙" pitchFamily="34" charset="-34"/>
              </a:rPr>
              <a:t>จัดบรรยากาศที่เอื้อต่อการเรียนของนักเรียน</a:t>
            </a:r>
          </a:p>
          <a:p>
            <a:r>
              <a:rPr sz="4400" b="1" smtClean="0">
                <a:latin typeface="TH SarabunIT๙" pitchFamily="34" charset="-34"/>
                <a:cs typeface="TH SarabunIT๙" pitchFamily="34" charset="-34"/>
              </a:rPr>
              <a:t>ประเมินพัฒนาการของนักเรียนเป็นรายบุคคล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050" name="Picture 2" descr="C:\Users\User10\Desktop\New folder\ดาวน์โหล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1524000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303212" y="1295400"/>
            <a:ext cx="10969943" cy="1143000"/>
          </a:xfrm>
        </p:spPr>
        <p:txBody>
          <a:bodyPr>
            <a:normAutofit/>
          </a:bodyPr>
          <a:lstStyle/>
          <a:p>
            <a:r>
              <a:rPr sz="4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การเรียนรู้โดยใช้สมาธิเป็นฐานใช้เมื่อใดกับใคร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13"/>
          <p:cNvSpPr txBox="1">
            <a:spLocks/>
          </p:cNvSpPr>
          <p:nvPr/>
        </p:nvSpPr>
        <p:spPr>
          <a:xfrm>
            <a:off x="455612" y="2590800"/>
            <a:ext cx="6781800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4800" b="1" dirty="0" err="1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การทุกกลุ่มสาระการเรียนรู้</a:t>
            </a:r>
            <a:r>
              <a:rPr lang="en-US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/</a:t>
            </a:r>
            <a:r>
              <a:rPr lang="en-US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ทุกชั้น</a:t>
            </a:r>
            <a:r>
              <a:rPr lang="en-US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ทุกวัย</a:t>
            </a:r>
            <a:r>
              <a:rPr lang="en-US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ทุกวัน เริ่มเรียน ก่อนเรียน ระหว่างเรียน และหลังเรียน</a:t>
            </a:r>
            <a:endParaRPr lang="th-TH" sz="4000" b="1" dirty="0" smtClean="0">
              <a:solidFill>
                <a:srgbClr val="00B05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077" name="Picture 5" descr="C:\Users\User10\AppData\Local\Microsoft\Windows\INetCache\IE\TW4HPDVF\1_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6945" y="2590800"/>
            <a:ext cx="4011901" cy="3444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968038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836612" y="1219200"/>
            <a:ext cx="6705600" cy="1143000"/>
          </a:xfrm>
        </p:spPr>
        <p:txBody>
          <a:bodyPr>
            <a:normAutofit/>
          </a:bodyPr>
          <a:lstStyle/>
          <a:p>
            <a:r>
              <a:rPr sz="6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กระบวน การสอน ของครู</a:t>
            </a:r>
            <a:endParaRPr lang="th-TH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13"/>
          <p:cNvSpPr txBox="1">
            <a:spLocks/>
          </p:cNvSpPr>
          <p:nvPr/>
        </p:nvSpPr>
        <p:spPr>
          <a:xfrm>
            <a:off x="608012" y="2590800"/>
            <a:ext cx="9144000" cy="3962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จัดกิจกรรมการฝึกสมาธิเป็นประจำทุกวันในแต่ละห้องเรียน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จัดกิจกรรมการเรียนรู้ ที่ส่งเสริมการใช้สมาธิ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จัดกระบวนการเรียนรู้ แบบ</a:t>
            </a:r>
            <a:r>
              <a:rPr lang="th-TH" sz="4800" b="1" dirty="0" err="1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การใช้สมาธิกับทุกกลุ่มสาระ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เชื่อมโยงสมาธิกับชีวิตประจำวันให้นักเรียนเห็นความสำคัญ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เน้น การยกย่องชมเชย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48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ประเมินและพัฒนากิจกรรมที่เกี่ยวข้องกับการเรียนรู้โดยใช้สมาธิ</a:t>
            </a:r>
          </a:p>
        </p:txBody>
      </p:sp>
      <p:pic>
        <p:nvPicPr>
          <p:cNvPr id="4" name="Picture 2" descr="C:\Users\User10\Desktop\New folder\ดาวน์โหลด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4738" y="304800"/>
            <a:ext cx="32004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968038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55612" y="990600"/>
            <a:ext cx="7696200" cy="1143000"/>
          </a:xfrm>
        </p:spPr>
        <p:txBody>
          <a:bodyPr>
            <a:normAutofit/>
          </a:bodyPr>
          <a:lstStyle/>
          <a:p>
            <a:r>
              <a:rPr sz="6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กระบวนการเรียนรู้ของนักเรียน</a:t>
            </a:r>
            <a:endParaRPr lang="th-TH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13"/>
          <p:cNvSpPr txBox="1">
            <a:spLocks/>
          </p:cNvSpPr>
          <p:nvPr/>
        </p:nvSpPr>
        <p:spPr>
          <a:xfrm>
            <a:off x="1217612" y="2438400"/>
            <a:ext cx="10210798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36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ฝึกปฏิบัตินักเรียนรู้โดยใช้สมาธิในการเรียน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36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เรียนรู้จากประสบการณ์ตรงไปเรียนมีจิตใจจดจ่อต่อการเรียน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36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ใช้สมาธิในการปฏิบัติกิจกรรมการเรียนการสอนและกิจกรรมต่างๆ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36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สังเกตความเปลี่ยนของตนเองด้านการรับความรู้</a:t>
            </a:r>
          </a:p>
          <a:p>
            <a:pPr marL="274320" lvl="0" indent="-274320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th-TH" sz="36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นำองค์ประกอบความรู้ที่ได้รับมา </a:t>
            </a:r>
            <a:r>
              <a:rPr lang="th-TH" sz="3600" b="1" dirty="0" err="1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sz="36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การ กับการเรียนรู้ทุกกลุ่มสาระการเรียนรู้</a:t>
            </a:r>
          </a:p>
        </p:txBody>
      </p:sp>
      <p:pic>
        <p:nvPicPr>
          <p:cNvPr id="1026" name="Picture 2" descr="C:\Users\User10\Desktop\New folder\2057efa7fd3be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2212" y="609600"/>
            <a:ext cx="4012207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968038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55612" y="1447800"/>
            <a:ext cx="5181600" cy="1676400"/>
          </a:xfrm>
        </p:spPr>
        <p:txBody>
          <a:bodyPr>
            <a:normAutofit fontScale="90000"/>
          </a:bodyPr>
          <a:lstStyle/>
          <a:p>
            <a:r>
              <a:rPr sz="6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ปัจจัยที่เอื้อต่อความสำเร็จ โดยใช้สมาธิเป็นฐาน</a:t>
            </a:r>
            <a:endParaRPr lang="th-TH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5180012" y="1828800"/>
          <a:ext cx="6653741" cy="4435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4e8ca54136254feb6cf3bb190b3e2fd2.pn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1751012" y="3048000"/>
            <a:ext cx="2186693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68038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การเรียนการสอน แบบญี่ปุ่น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2013" y="-533400"/>
            <a:ext cx="10056812" cy="79248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1447800"/>
          </a:xfrm>
        </p:spPr>
        <p:txBody>
          <a:bodyPr>
            <a:normAutofit/>
          </a:bodyPr>
          <a:lstStyle/>
          <a:p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การเรียนรู้โดยใช้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สติ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สมาธิเป็นฐาน</a:t>
            </a:r>
            <a:endParaRPr lang="th-TH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4205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ภาพธรรมชาติ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6_TF03431377" id="{88D66EF1-F503-45A5-B482-886A4A52D69D}" vid="{78D314EE-CDB6-4DF4-8792-C0A67A37589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ฟอร์มไลบรารีเอกสาร</Display>
  <Edit>ฟอร์มไลบรารีเอกสาร</Edit>
  <New>ฟอร์มไลบรารีเอกสาร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ค่านี้แสดงจำนวนครั้งในการบันทึกหรือการตรวจทานแก้ไข โดยแอปพลิเคชันจะปรับปรุงค่านี้หลังการตรวจทานแก้ไขแต่ละครั้ง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100</TotalTime>
  <Words>286</Words>
  <Application>Microsoft Office PowerPoint</Application>
  <PresentationFormat>กำหนดเอง</PresentationFormat>
  <Paragraphs>35</Paragraphs>
  <Slides>8</Slides>
  <Notes>0</Notes>
  <HiddenSlides>0</HiddenSlides>
  <MMClips>1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ภาพธรรมชาติ 16x9</vt:lpstr>
      <vt:lpstr>การเรียนรู้โดยใช้สติและสมาธิเป็นฐาน</vt:lpstr>
      <vt:lpstr>คืออะไร  (สมาธิ)</vt:lpstr>
      <vt:lpstr> บทบาทของครู  (สติ)</vt:lpstr>
      <vt:lpstr>การเรียนรู้โดยใช้สมาธิเป็นฐานใช้เมื่อใดกับใคร</vt:lpstr>
      <vt:lpstr>กระบวน การสอน ของครู</vt:lpstr>
      <vt:lpstr>กระบวนการเรียนรู้ของนักเรียน</vt:lpstr>
      <vt:lpstr>ปัจจัยที่เอื้อต่อความสำเร็จ โดยใช้สมาธิเป็นฐาน</vt:lpstr>
      <vt:lpstr>การเรียนรู้โดยใช้สติ และสมาธิเป็นฐาน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เค้าโครงชื่อเรื่อง</dc:title>
  <dc:creator>Summer</dc:creator>
  <cp:lastModifiedBy>User10</cp:lastModifiedBy>
  <cp:revision>26</cp:revision>
  <dcterms:created xsi:type="dcterms:W3CDTF">2013-04-05T19:59:21Z</dcterms:created>
  <dcterms:modified xsi:type="dcterms:W3CDTF">2019-05-31T04:31:57Z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